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Fira Sans" panose="020B0604020202020204" charset="0"/>
      <p:regular r:id="rId26"/>
      <p:bold r:id="rId27"/>
      <p:italic r:id="rId28"/>
      <p:boldItalic r:id="rId29"/>
    </p:embeddedFont>
    <p:embeddedFont>
      <p:font typeface="Fira Sans Light" panose="020B0604020202020204" charset="0"/>
      <p:regular r:id="rId30"/>
      <p:bold r:id="rId31"/>
      <p:italic r:id="rId32"/>
      <p:boldItalic r:id="rId33"/>
    </p:embeddedFont>
    <p:embeddedFont>
      <p:font typeface="Fira Sans SemiBold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gi+XlOECcGkhHMxhPI/ktRig65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248380-17D1-4AB5-9B8B-2750E26E2D8C}">
  <a:tblStyle styleId="{B7248380-17D1-4AB5-9B8B-2750E26E2D8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9350892973142751E-3"/>
          <c:w val="0.97708326642525467"/>
          <c:h val="0.91831561552570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46</c:v>
                </c:pt>
                <c:pt idx="2">
                  <c:v>188</c:v>
                </c:pt>
                <c:pt idx="3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F5-44BB-B800-6B0A94172C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562807824"/>
        <c:axId val="1734111264"/>
      </c:barChart>
      <c:catAx>
        <c:axId val="1562807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111264"/>
        <c:crosses val="autoZero"/>
        <c:auto val="1"/>
        <c:lblAlgn val="ctr"/>
        <c:lblOffset val="100"/>
        <c:noMultiLvlLbl val="0"/>
      </c:catAx>
      <c:valAx>
        <c:axId val="1734111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280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5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5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5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6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body" idx="2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27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8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8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8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9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9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9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9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E-Commerce website in Django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142" name="Google Shape;142;p10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143" name="Google Shape;143;p10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0"/>
          <p:cNvSpPr txBox="1">
            <a:spLocks noGrp="1"/>
          </p:cNvSpPr>
          <p:nvPr>
            <p:ph type="body" idx="4294967295"/>
          </p:nvPr>
        </p:nvSpPr>
        <p:spPr>
          <a:xfrm>
            <a:off x="1480199" y="1833821"/>
            <a:ext cx="2643900" cy="1354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Desktop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desktop it will be look like this and it is fully responsive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48" name="Google Shape;14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5377" y="1399309"/>
            <a:ext cx="3520331" cy="222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Used Technology</a:t>
            </a:r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 txBox="1"/>
          <p:nvPr/>
        </p:nvSpPr>
        <p:spPr>
          <a:xfrm>
            <a:off x="858982" y="1232300"/>
            <a:ext cx="2302200" cy="3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Python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HTML5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CSS 3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Bootstrap 5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JavaScript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58" name="Google Shape;158;p11"/>
          <p:cNvSpPr txBox="1"/>
          <p:nvPr/>
        </p:nvSpPr>
        <p:spPr>
          <a:xfrm>
            <a:off x="5029199" y="1232299"/>
            <a:ext cx="27120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Jquery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Ajax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Github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Module i use to make project</a:t>
            </a:r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2"/>
          <p:cNvSpPr txBox="1"/>
          <p:nvPr/>
        </p:nvSpPr>
        <p:spPr>
          <a:xfrm>
            <a:off x="858982" y="1232299"/>
            <a:ext cx="2729345" cy="274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User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Pillow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Migrations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1614823" y="273279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SQL Table relation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13"/>
          <p:cNvGraphicFramePr/>
          <p:nvPr/>
        </p:nvGraphicFramePr>
        <p:xfrm>
          <a:off x="266185" y="682523"/>
          <a:ext cx="2450700" cy="27174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2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2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Locality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Zip Code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7" name="Google Shape;177;p13"/>
          <p:cNvGraphicFramePr/>
          <p:nvPr/>
        </p:nvGraphicFramePr>
        <p:xfrm>
          <a:off x="3171265" y="653557"/>
          <a:ext cx="2213250" cy="164596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10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207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First_name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8" name="Google Shape;178;p13"/>
          <p:cNvGraphicFramePr/>
          <p:nvPr/>
        </p:nvGraphicFramePr>
        <p:xfrm>
          <a:off x="6188242" y="582496"/>
          <a:ext cx="2789500" cy="2817485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39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382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Title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Selling_price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Discounted_price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Description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TextField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Brand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Category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Product_image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ImageField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79" name="Google Shape;179;p13"/>
          <p:cNvGraphicFramePr/>
          <p:nvPr/>
        </p:nvGraphicFramePr>
        <p:xfrm>
          <a:off x="3024987" y="2488589"/>
          <a:ext cx="2553550" cy="257259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7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2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Orderplaced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Ordered_date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DateTimeField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0" name="Google Shape;180;p13"/>
          <p:cNvGraphicFramePr/>
          <p:nvPr/>
        </p:nvGraphicFramePr>
        <p:xfrm>
          <a:off x="5980401" y="3511025"/>
          <a:ext cx="2907300" cy="164596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4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8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Cart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 </a:t>
                      </a:r>
                      <a:r>
                        <a:rPr lang="en-US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81" name="Google Shape;181;p13"/>
          <p:cNvCxnSpPr/>
          <p:nvPr/>
        </p:nvCxnSpPr>
        <p:spPr>
          <a:xfrm>
            <a:off x="1676400" y="3399958"/>
            <a:ext cx="1348587" cy="934027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2" name="Google Shape;182;p13"/>
          <p:cNvCxnSpPr/>
          <p:nvPr/>
        </p:nvCxnSpPr>
        <p:spPr>
          <a:xfrm flipH="1">
            <a:off x="3906982" y="2299477"/>
            <a:ext cx="6927" cy="1855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3" name="Google Shape;183;p13"/>
          <p:cNvCxnSpPr/>
          <p:nvPr/>
        </p:nvCxnSpPr>
        <p:spPr>
          <a:xfrm>
            <a:off x="4968847" y="2299477"/>
            <a:ext cx="1348826" cy="1211548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4" name="Google Shape;184;p13"/>
          <p:cNvCxnSpPr/>
          <p:nvPr/>
        </p:nvCxnSpPr>
        <p:spPr>
          <a:xfrm rot="10800000" flipH="1">
            <a:off x="5578545" y="1991209"/>
            <a:ext cx="609600" cy="10083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5" name="Google Shape;185;p13"/>
          <p:cNvCxnSpPr/>
          <p:nvPr/>
        </p:nvCxnSpPr>
        <p:spPr>
          <a:xfrm>
            <a:off x="7183582" y="3399958"/>
            <a:ext cx="0" cy="189112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86" name="Google Shape;186;p13"/>
          <p:cNvSpPr txBox="1"/>
          <p:nvPr/>
        </p:nvSpPr>
        <p:spPr>
          <a:xfrm>
            <a:off x="678180" y="3870960"/>
            <a:ext cx="17764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are many to one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relationship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Lets shopping by WireCard</a:t>
            </a:r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0600" y="1250919"/>
            <a:ext cx="6704542" cy="3498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"/>
          <p:cNvSpPr txBox="1">
            <a:spLocks noGrp="1"/>
          </p:cNvSpPr>
          <p:nvPr>
            <p:ph type="title"/>
          </p:nvPr>
        </p:nvSpPr>
        <p:spPr>
          <a:xfrm>
            <a:off x="551166" y="78153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Do Regiraction</a:t>
            </a:r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02" name="Google Shape;2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2931" y="1244543"/>
            <a:ext cx="4092888" cy="2052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5"/>
          <p:cNvPicPr preferRelativeResize="0"/>
          <p:nvPr/>
        </p:nvPicPr>
        <p:blipFill rotWithShape="1">
          <a:blip r:embed="rId6">
            <a:alphaModFix/>
          </a:blip>
          <a:srcRect b="20866"/>
          <a:stretch/>
        </p:blipFill>
        <p:spPr>
          <a:xfrm>
            <a:off x="4024714" y="1859600"/>
            <a:ext cx="4904922" cy="19306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4938939" y="864808"/>
            <a:ext cx="295226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Login By </a:t>
            </a:r>
            <a:r>
              <a:rPr lang="en-US" sz="20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giving</a:t>
            </a: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username and password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pic>
        <p:nvPicPr>
          <p:cNvPr id="207" name="Google Shape;207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4497" y="3214678"/>
            <a:ext cx="4504420" cy="157069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5"/>
          <p:cNvSpPr/>
          <p:nvPr/>
        </p:nvSpPr>
        <p:spPr>
          <a:xfrm>
            <a:off x="4032216" y="3944614"/>
            <a:ext cx="479810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If you forgot you password you can </a:t>
            </a:r>
            <a:r>
              <a:rPr lang="en-US" sz="2000" b="0" i="0" u="none" strike="noStrike" cap="none" dirty="0" smtClean="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resst</a:t>
            </a:r>
            <a:endParaRPr sz="2000" b="0" i="0" u="none" strike="noStrike" cap="none" dirty="0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Product Details</a:t>
            </a:r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15" name="Google Shape;21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5278" y="1244543"/>
            <a:ext cx="3223782" cy="1607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131618" y="1414320"/>
            <a:ext cx="4581958" cy="25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6693" y="2933751"/>
            <a:ext cx="3410725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Buy and Click on Place order</a:t>
            </a:r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26" name="Google Shape;22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807" y="1371601"/>
            <a:ext cx="4105163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07045" y="2898837"/>
            <a:ext cx="4497885" cy="1673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86693" y="1270807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When you click on continue your order will placed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07172" y="2017281"/>
            <a:ext cx="6154354" cy="2055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In admin panel you product shown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043" y="1115002"/>
            <a:ext cx="4204523" cy="155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263" y="2666999"/>
            <a:ext cx="6094802" cy="232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72100" y="1713054"/>
            <a:ext cx="3451540" cy="271416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/>
          <p:nvPr/>
        </p:nvSpPr>
        <p:spPr>
          <a:xfrm>
            <a:off x="5265420" y="1324910"/>
            <a:ext cx="343492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In this you can change the status</a:t>
            </a:r>
            <a:endParaRPr sz="16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9780" y="183401"/>
            <a:ext cx="1382486" cy="4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8134" y="1297260"/>
            <a:ext cx="6488923" cy="345259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61" name="Google Shape;6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Roadmap to make my project</a:t>
            </a:r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57" name="Google Shape;257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" name="Google Shape;259;p20"/>
          <p:cNvGrpSpPr/>
          <p:nvPr/>
        </p:nvGrpSpPr>
        <p:grpSpPr>
          <a:xfrm>
            <a:off x="1786339" y="1932001"/>
            <a:ext cx="473400" cy="473400"/>
            <a:chOff x="1786339" y="1703401"/>
            <a:chExt cx="473400" cy="473400"/>
          </a:xfrm>
        </p:grpSpPr>
        <p:sp>
          <p:nvSpPr>
            <p:cNvPr id="260" name="Google Shape;260;p2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2" name="Google Shape;262;p20"/>
          <p:cNvGrpSpPr/>
          <p:nvPr/>
        </p:nvGrpSpPr>
        <p:grpSpPr>
          <a:xfrm>
            <a:off x="3814414" y="1932001"/>
            <a:ext cx="473400" cy="473400"/>
            <a:chOff x="3814414" y="1703401"/>
            <a:chExt cx="473400" cy="473400"/>
          </a:xfrm>
        </p:grpSpPr>
        <p:sp>
          <p:nvSpPr>
            <p:cNvPr id="263" name="Google Shape;263;p2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5" name="Google Shape;265;p20"/>
          <p:cNvGrpSpPr/>
          <p:nvPr/>
        </p:nvGrpSpPr>
        <p:grpSpPr>
          <a:xfrm>
            <a:off x="5842489" y="1932001"/>
            <a:ext cx="473400" cy="473400"/>
            <a:chOff x="5842489" y="1703401"/>
            <a:chExt cx="473400" cy="473400"/>
          </a:xfrm>
        </p:grpSpPr>
        <p:sp>
          <p:nvSpPr>
            <p:cNvPr id="266" name="Google Shape;266;p2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6880814" y="3804900"/>
            <a:ext cx="473400" cy="473400"/>
            <a:chOff x="6880814" y="3576300"/>
            <a:chExt cx="473400" cy="473400"/>
          </a:xfrm>
        </p:grpSpPr>
        <p:sp>
          <p:nvSpPr>
            <p:cNvPr id="269" name="Google Shape;269;p2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0" name="Google Shape;270;p2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4852739" y="3804900"/>
            <a:ext cx="473400" cy="473400"/>
            <a:chOff x="4852739" y="3576300"/>
            <a:chExt cx="473400" cy="473400"/>
          </a:xfrm>
        </p:grpSpPr>
        <p:sp>
          <p:nvSpPr>
            <p:cNvPr id="272" name="Google Shape;272;p2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3" name="Google Shape;273;p2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4" name="Google Shape;274;p20"/>
          <p:cNvGrpSpPr/>
          <p:nvPr/>
        </p:nvGrpSpPr>
        <p:grpSpPr>
          <a:xfrm>
            <a:off x="2824664" y="3804900"/>
            <a:ext cx="473400" cy="473400"/>
            <a:chOff x="2824664" y="3576300"/>
            <a:chExt cx="473400" cy="473400"/>
          </a:xfrm>
        </p:grpSpPr>
        <p:sp>
          <p:nvSpPr>
            <p:cNvPr id="275" name="Google Shape;275;p2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77" name="Google Shape;277;p20"/>
          <p:cNvSpPr txBox="1"/>
          <p:nvPr/>
        </p:nvSpPr>
        <p:spPr>
          <a:xfrm>
            <a:off x="137985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Product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Requirement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3377205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Make SQL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Relation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543601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Write your code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0" name="Google Shape;280;p20"/>
          <p:cNvSpPr txBox="1"/>
          <p:nvPr/>
        </p:nvSpPr>
        <p:spPr>
          <a:xfrm>
            <a:off x="241817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Design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your website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444625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Choose you 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language</a:t>
            </a: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to code</a:t>
            </a:r>
            <a:endParaRPr sz="14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6474335" y="4267601"/>
            <a:ext cx="1387644" cy="71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And finally go to deploy on github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Future of Project</a:t>
            </a:r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1" name="Google Shape;291;p21"/>
          <p:cNvGraphicFramePr/>
          <p:nvPr/>
        </p:nvGraphicFramePr>
        <p:xfrm>
          <a:off x="796636" y="1395774"/>
          <a:ext cx="6569959" cy="3209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2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Conclusion</a:t>
            </a:r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685800" y="1394078"/>
            <a:ext cx="79431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use python django framework to make this project.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Front-end i use Bootstrap.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This project is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responsive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 SQL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design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i use many to one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relationship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There are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double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scope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compared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with present.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By this product you can buy and sell </a:t>
            </a:r>
            <a:r>
              <a:rPr lang="en-US" sz="2400" b="1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your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product. </a:t>
            </a:r>
            <a:endParaRPr dirty="0"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Automate your business. </a:t>
            </a:r>
            <a:endParaRPr sz="2400" b="1" i="0" u="none" strike="noStrike" cap="none" dirty="0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00055" y="4466411"/>
            <a:ext cx="3676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https://github.com/techstarMahesh/WireCart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3"/>
          <p:cNvSpPr txBox="1">
            <a:spLocks noGrp="1"/>
          </p:cNvSpPr>
          <p:nvPr>
            <p:ph type="ctrTitle" idx="4294967295"/>
          </p:nvPr>
        </p:nvSpPr>
        <p:spPr>
          <a:xfrm>
            <a:off x="1364004" y="764078"/>
            <a:ext cx="5186668" cy="269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8000" b="0" i="0" u="none" strike="noStrike" cap="none">
                <a:solidFill>
                  <a:schemeClr val="accent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Thank you everyone</a:t>
            </a:r>
            <a:endParaRPr sz="8000" b="0" i="0" u="none" strike="noStrike" cap="none">
              <a:solidFill>
                <a:schemeClr val="accent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4294967295"/>
          </p:nvPr>
        </p:nvSpPr>
        <p:spPr>
          <a:xfrm>
            <a:off x="1364004" y="3545378"/>
            <a:ext cx="3573756" cy="498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/>
              <a:t>Any questions?</a:t>
            </a:r>
            <a:endParaRPr sz="3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 txBox="1">
            <a:spLocks noGrp="1"/>
          </p:cNvSpPr>
          <p:nvPr>
            <p:ph type="ctrTitle" idx="4294967295"/>
          </p:nvPr>
        </p:nvSpPr>
        <p:spPr>
          <a:xfrm>
            <a:off x="1115197" y="632376"/>
            <a:ext cx="5825891" cy="168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9600" b="0" i="0" u="none" strike="noStrike" cap="none">
                <a:solidFill>
                  <a:schemeClr val="accent3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Hello!</a:t>
            </a:r>
            <a:endParaRPr sz="9600" b="0" i="0" u="none" strike="noStrike" cap="none">
              <a:solidFill>
                <a:schemeClr val="accent3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68" name="Google Shape;68;p3"/>
          <p:cNvSpPr txBox="1">
            <a:spLocks noGrp="1"/>
          </p:cNvSpPr>
          <p:nvPr>
            <p:ph type="subTitle" idx="4294967295"/>
          </p:nvPr>
        </p:nvSpPr>
        <p:spPr>
          <a:xfrm>
            <a:off x="1185777" y="2064069"/>
            <a:ext cx="6266584" cy="240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Mahesh Sharma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here because presentation of my project that name is WireCart</a:t>
            </a:r>
            <a:endParaRPr sz="2000" b="0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find me at @TechstarMahesh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2654" y="126336"/>
            <a:ext cx="1382486" cy="4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ctrTitle"/>
          </p:nvPr>
        </p:nvSpPr>
        <p:spPr>
          <a:xfrm>
            <a:off x="637309" y="339436"/>
            <a:ext cx="5784273" cy="767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subTitle" idx="1"/>
          </p:nvPr>
        </p:nvSpPr>
        <p:spPr>
          <a:xfrm>
            <a:off x="637309" y="1106642"/>
            <a:ext cx="5040600" cy="36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Introduction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Objective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Technology i used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SQL Table relation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Project Overview. 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Future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Flow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Conclusion</a:t>
            </a: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</a:pP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Font typeface="Arial"/>
              <a:buNone/>
            </a:pPr>
            <a:endParaRPr sz="2000"/>
          </a:p>
        </p:txBody>
      </p:sp>
      <p:sp>
        <p:nvSpPr>
          <p:cNvPr id="79" name="Google Shape;79;p4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Objective of Project</a:t>
            </a: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294967295"/>
          </p:nvPr>
        </p:nvSpPr>
        <p:spPr>
          <a:xfrm>
            <a:off x="772173" y="1869355"/>
            <a:ext cx="6120463" cy="278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Sell our product.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Automate our business.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Add new product or delete.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Admin/User Panel.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Order and cancel. </a:t>
            </a: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6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/>
              <a:t>Customer</a:t>
            </a: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97" name="Google Shape;97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40718" y="1462476"/>
            <a:ext cx="5180782" cy="3611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Admin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2511" y="1630680"/>
            <a:ext cx="4774207" cy="32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>
            <a:spLocks noGrp="1"/>
          </p:cNvSpPr>
          <p:nvPr>
            <p:ph type="body" idx="4294967295"/>
          </p:nvPr>
        </p:nvSpPr>
        <p:spPr>
          <a:xfrm>
            <a:off x="1600127" y="1447158"/>
            <a:ext cx="2643900" cy="22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Mobile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Mobile it will be look like this and it is fully responsive</a:t>
            </a:r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>
            <a:off x="5124600" y="373572"/>
            <a:ext cx="2119546" cy="4396359"/>
            <a:chOff x="2547150" y="238125"/>
            <a:chExt cx="2525675" cy="5238750"/>
          </a:xfrm>
        </p:grpSpPr>
        <p:sp>
          <p:nvSpPr>
            <p:cNvPr id="120" name="Google Shape;120;p8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4673" y="768228"/>
            <a:ext cx="2008909" cy="3599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130" name="Google Shape;130;p9"/>
          <p:cNvGrpSpPr/>
          <p:nvPr/>
        </p:nvGrpSpPr>
        <p:grpSpPr>
          <a:xfrm>
            <a:off x="4783102" y="465959"/>
            <a:ext cx="2736410" cy="4222433"/>
            <a:chOff x="2112475" y="238125"/>
            <a:chExt cx="3395050" cy="5238750"/>
          </a:xfrm>
        </p:grpSpPr>
        <p:sp>
          <p:nvSpPr>
            <p:cNvPr id="131" name="Google Shape;131;p9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9"/>
          <p:cNvSpPr txBox="1">
            <a:spLocks noGrp="1"/>
          </p:cNvSpPr>
          <p:nvPr>
            <p:ph type="body" idx="4294967295"/>
          </p:nvPr>
        </p:nvSpPr>
        <p:spPr>
          <a:xfrm>
            <a:off x="1537782" y="1830273"/>
            <a:ext cx="2643900" cy="14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Tablet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Tab it will be look like this and it is fully responsive</a:t>
            </a:r>
            <a:endParaRPr/>
          </a:p>
        </p:txBody>
      </p:sp>
      <p:pic>
        <p:nvPicPr>
          <p:cNvPr id="136" name="Google Shape;13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943" y="845001"/>
            <a:ext cx="2580947" cy="3456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397</Words>
  <Application>Microsoft Office PowerPoint</Application>
  <PresentationFormat>On-screen Show (16:9)</PresentationFormat>
  <Paragraphs>162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Fira Sans</vt:lpstr>
      <vt:lpstr>Fira Sans Light</vt:lpstr>
      <vt:lpstr>Fira Sans SemiBold</vt:lpstr>
      <vt:lpstr>Calibri</vt:lpstr>
      <vt:lpstr>Alonso template</vt:lpstr>
      <vt:lpstr>E-Commerce website in Django</vt:lpstr>
      <vt:lpstr>Introduction</vt:lpstr>
      <vt:lpstr>Hello!</vt:lpstr>
      <vt:lpstr>Contents</vt:lpstr>
      <vt:lpstr>Objective of Project</vt:lpstr>
      <vt:lpstr>Customer use-case</vt:lpstr>
      <vt:lpstr>Admin use-case</vt:lpstr>
      <vt:lpstr>PowerPoint Presentation</vt:lpstr>
      <vt:lpstr>PowerPoint Presentation</vt:lpstr>
      <vt:lpstr>PowerPoint Presentation</vt:lpstr>
      <vt:lpstr>Used Technology</vt:lpstr>
      <vt:lpstr>Module i use to make project</vt:lpstr>
      <vt:lpstr>SQL Table relation</vt:lpstr>
      <vt:lpstr>Lets shopping by WireCard</vt:lpstr>
      <vt:lpstr>Do Regiraction</vt:lpstr>
      <vt:lpstr>Product Details</vt:lpstr>
      <vt:lpstr>Buy and Click on Place order</vt:lpstr>
      <vt:lpstr>When you click on continue your order will placed</vt:lpstr>
      <vt:lpstr>In admin panel you product shown</vt:lpstr>
      <vt:lpstr>Roadmap to make my project</vt:lpstr>
      <vt:lpstr>Future of Project</vt:lpstr>
      <vt:lpstr>Conclusion</vt:lpstr>
      <vt:lpstr>Thank you everyone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website in Django</dc:title>
  <dc:creator>Mahesh Sharma</dc:creator>
  <cp:lastModifiedBy>Mahesh Sharma</cp:lastModifiedBy>
  <cp:revision>3</cp:revision>
  <dcterms:modified xsi:type="dcterms:W3CDTF">2022-06-30T19:36:40Z</dcterms:modified>
</cp:coreProperties>
</file>